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8" r:id="rId3"/>
    <p:sldId id="509" r:id="rId4"/>
    <p:sldId id="511" r:id="rId5"/>
    <p:sldId id="512" r:id="rId6"/>
    <p:sldId id="514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4" r:id="rId15"/>
    <p:sldId id="527" r:id="rId16"/>
    <p:sldId id="528" r:id="rId17"/>
    <p:sldId id="529" r:id="rId18"/>
    <p:sldId id="531" r:id="rId19"/>
    <p:sldId id="533" r:id="rId20"/>
    <p:sldId id="534" r:id="rId21"/>
    <p:sldId id="535" r:id="rId22"/>
    <p:sldId id="538" r:id="rId23"/>
    <p:sldId id="541" r:id="rId24"/>
    <p:sldId id="542" r:id="rId25"/>
    <p:sldId id="543" r:id="rId26"/>
    <p:sldId id="545" r:id="rId27"/>
    <p:sldId id="351" r:id="rId28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692B-0B39-4D15-95C8-8ADB1A87026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8F4B-3F8C-4E88-B9A4-C15D1ECA6F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Candy Round BTN" pitchFamily="34" charset="0"/>
              </a:rPr>
              <a:t/>
            </a:r>
            <a:br>
              <a:rPr lang="it-IT" dirty="0" smtClean="0">
                <a:latin typeface="Candy Round BTN" pitchFamily="34" charset="0"/>
              </a:rPr>
            </a:br>
            <a:r>
              <a:rPr lang="it-IT" dirty="0" err="1" smtClean="0">
                <a:solidFill>
                  <a:srgbClr val="FF0000"/>
                </a:solidFill>
                <a:latin typeface="Bradley Hand ITC" pitchFamily="66" charset="0"/>
              </a:rPr>
              <a:t>ISTANTI…</a:t>
            </a:r>
            <a:r>
              <a:rPr lang="it-IT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it-IT" dirty="0" smtClean="0">
                <a:solidFill>
                  <a:srgbClr val="FF0000"/>
                </a:solidFill>
                <a:latin typeface="Bradley Hand ITC" pitchFamily="66" charset="0"/>
              </a:rPr>
              <a:t>DIVERSAMENTE </a:t>
            </a:r>
            <a:r>
              <a:rPr lang="it-IT" dirty="0" err="1" smtClean="0">
                <a:solidFill>
                  <a:srgbClr val="FF0000"/>
                </a:solidFill>
                <a:latin typeface="Bradley Hand ITC" pitchFamily="66" charset="0"/>
              </a:rPr>
              <a:t>EDUCATIVI…</a:t>
            </a:r>
            <a:endParaRPr lang="it-IT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886200"/>
            <a:ext cx="6400800" cy="1752600"/>
          </a:xfrm>
        </p:spPr>
        <p:txBody>
          <a:bodyPr/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79631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2216" y="1340769"/>
            <a:ext cx="87795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  <a:p>
            <a:pPr algn="ctr"/>
            <a:endParaRPr lang="it-IT" sz="5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5085184"/>
            <a:ext cx="9793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urlz MT" pitchFamily="82" charset="0"/>
              </a:rPr>
              <a:t>UCI CINEMA </a:t>
            </a:r>
            <a:r>
              <a:rPr lang="it-IT" sz="4000" dirty="0" err="1" smtClean="0">
                <a:latin typeface="Curlz MT" pitchFamily="82" charset="0"/>
              </a:rPr>
              <a:t>AREZZO…</a:t>
            </a:r>
            <a:endParaRPr lang="it-IT" sz="4000" dirty="0" smtClean="0">
              <a:latin typeface="Curlz MT" pitchFamily="82" charset="0"/>
            </a:endParaRPr>
          </a:p>
          <a:p>
            <a:r>
              <a:rPr lang="it-IT" sz="4000" dirty="0" smtClean="0">
                <a:latin typeface="Curlz MT" pitchFamily="82" charset="0"/>
              </a:rPr>
              <a:t>MUSEO ARCHEOLOGICO BIBBIENA</a:t>
            </a:r>
            <a:endParaRPr lang="it-IT" sz="4000" dirty="0">
              <a:latin typeface="Curlz MT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71800" y="1196752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Curlz MT" pitchFamily="82" charset="0"/>
              </a:rPr>
              <a:t>A.S. 2015/2016</a:t>
            </a:r>
            <a:endParaRPr lang="it-IT" sz="4000" dirty="0">
              <a:latin typeface="Curlz MT" pitchFamily="82" charset="0"/>
            </a:endParaRPr>
          </a:p>
        </p:txBody>
      </p:sp>
      <p:pic>
        <p:nvPicPr>
          <p:cNvPr id="9" name="La Pantera Rosa ( The Pink Panther Theme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8608" y="220560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advClick="0" advTm="815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9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184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1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2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2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278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607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716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8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558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0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919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11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231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1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716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1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199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6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215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1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76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81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2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2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669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2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28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24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48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2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356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82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74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763688" y="2060848"/>
            <a:ext cx="5688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 L’</a:t>
            </a:r>
            <a:r>
              <a:rPr lang="it-IT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AVVENTURA…</a:t>
            </a:r>
            <a:endParaRPr lang="it-IT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CONTINUA!!!</a:t>
            </a:r>
          </a:p>
          <a:p>
            <a:pPr algn="ctr"/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5776" y="4941168"/>
            <a:ext cx="4287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Curlz MT" pitchFamily="82" charset="0"/>
              </a:rPr>
              <a:t>SO…STAY</a:t>
            </a:r>
            <a:r>
              <a:rPr lang="it-IT" sz="4000" dirty="0" smtClean="0">
                <a:latin typeface="Curlz MT" pitchFamily="82" charset="0"/>
              </a:rPr>
              <a:t> TUNED!!!</a:t>
            </a:r>
            <a:endParaRPr lang="it-IT" sz="4000" dirty="0">
              <a:latin typeface="Curlz MT" pitchFamily="82" charset="0"/>
            </a:endParaRPr>
          </a:p>
        </p:txBody>
      </p:sp>
    </p:spTree>
  </p:cSld>
  <p:clrMapOvr>
    <a:masterClrMapping/>
  </p:clrMapOvr>
  <p:transition advClick="0" advTm="1685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8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465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8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6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9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857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9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558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7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653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9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497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P079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7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</Words>
  <Application>Microsoft Office PowerPoint</Application>
  <PresentationFormat>Presentazione su schermo (4:3)</PresentationFormat>
  <Paragraphs>11</Paragraphs>
  <Slides>27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Bradley Hand ITC</vt:lpstr>
      <vt:lpstr>Calibri</vt:lpstr>
      <vt:lpstr>Candy Round BTN</vt:lpstr>
      <vt:lpstr>Curlz MT</vt:lpstr>
      <vt:lpstr>Tema di Office</vt:lpstr>
      <vt:lpstr> ISTANTI… DIVERSAMENTE EDUCATIVI…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ISTANTI…DIVERSAMENTE EDUCATIVI!</dc:title>
  <dc:creator>Gianna</dc:creator>
  <cp:lastModifiedBy>Gianna Balò</cp:lastModifiedBy>
  <cp:revision>35</cp:revision>
  <dcterms:created xsi:type="dcterms:W3CDTF">2016-03-15T15:05:26Z</dcterms:created>
  <dcterms:modified xsi:type="dcterms:W3CDTF">2016-04-04T17:35:52Z</dcterms:modified>
</cp:coreProperties>
</file>